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76" r:id="rId6"/>
    <p:sldId id="259" r:id="rId7"/>
    <p:sldId id="262" r:id="rId8"/>
    <p:sldId id="263" r:id="rId9"/>
    <p:sldId id="277" r:id="rId10"/>
    <p:sldId id="278" r:id="rId11"/>
    <p:sldId id="279" r:id="rId12"/>
    <p:sldId id="266" r:id="rId13"/>
    <p:sldId id="269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7B5AE-39FF-DEE4-11B6-E2C2FAE3D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03D250-C6E0-04F7-914E-B97DECACE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A57B2-A6E4-DA00-F876-7A5942DB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1D3D-3131-43FF-8C94-8832551D754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DA16-FDF6-05FE-E2E5-641FF0BE3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12FF1-43D5-E3F3-DF43-7BC8CC6F8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C30F-1602-48D6-8253-EE8819D6C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52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7B244-D991-5B8B-2A04-E54F20794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E9A246-4124-E87F-D989-35F4A040A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7DAAA-DADD-E877-4632-7778B7FD4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1D3D-3131-43FF-8C94-8832551D754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4A534-4BC7-E7EE-6D11-768FAAA18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B1448-EFB5-271F-5503-0ED1EF9DD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C30F-1602-48D6-8253-EE8819D6C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51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8A45BB-5E7C-12B2-3B4A-BBE820AB0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EA1370-DF18-ECB1-9B7C-FCAB7B1CA0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26004-7A35-7451-055F-D36871D17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1D3D-3131-43FF-8C94-8832551D754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DDAF9-B69C-F211-153D-00697C300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A0E05-B0E8-BDA0-F0E0-CD3E6F5D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C30F-1602-48D6-8253-EE8819D6C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93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D0365-58BF-586D-6BD5-D4DD1A134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C3AA7-7999-EA4D-8734-B38371801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8D2F4-87FF-F091-B85B-D5BE1F8C2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1D3D-3131-43FF-8C94-8832551D754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F29D2-5F9D-A836-5C41-F521F2EBB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4BEFA-CE2C-7FDB-5E2F-4714EC41C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C30F-1602-48D6-8253-EE8819D6C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04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F5579-13F4-AF7F-18BC-E1CD1B700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D3070-F880-9C83-E999-100B1B4B0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8731C-F47C-BEA8-7593-3EAD87CD0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1D3D-3131-43FF-8C94-8832551D754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12005-A527-BEFF-B387-9E96ABB4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D2F67-9E0D-88D0-F2D8-DD7C23C1F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C30F-1602-48D6-8253-EE8819D6C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61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D72D3-BC12-73C5-26E0-7CBCF60DE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E0897-DD46-76A1-FCEB-26D12901A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3B034E-E94D-4CB2-B524-154699739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7BDD6F-FE6A-514F-7E78-081F2BF0F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1D3D-3131-43FF-8C94-8832551D754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062C6-D1ED-AFD7-E1AF-97E2E2346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B5003-338D-491E-541A-D6846C716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C30F-1602-48D6-8253-EE8819D6C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3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45E89-73DD-7387-34D6-6751F68D7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7FAAE-C3F6-20A0-0301-5E07C8432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AF58E0-2AD0-990B-BFD0-1587D50E1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E0D0-C9C7-09E4-0A38-2FCBB5393A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5665CD-3DB8-F83B-97DA-458BDCE893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D023F7-A105-4DEC-7155-C731E46CD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1D3D-3131-43FF-8C94-8832551D754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AA750C-6CE2-4DD9-12A2-AF3E820F0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B2B94E-C76F-B89C-308B-63418C11B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C30F-1602-48D6-8253-EE8819D6C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5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0D9F-F2F7-6871-4445-E4DD6144E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152E69-3651-FC7D-A28E-9ADC6AD63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1D3D-3131-43FF-8C94-8832551D754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F2CD0F-6901-B514-5AEC-F36529F71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D5A16-4583-C6CC-2E67-220E2ECD1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C30F-1602-48D6-8253-EE8819D6C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9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7C13BA-BAD4-D3EB-B0C5-0D033289D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1D3D-3131-43FF-8C94-8832551D754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D2AE53-F6CA-4F61-3FD6-03791F02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839B7-349B-FF6A-D1BE-D596C1A95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C30F-1602-48D6-8253-EE8819D6C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6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E842A-1C93-0333-214A-DFE73CA8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6099D-8A56-E136-538D-864CEDB64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07B438-AF19-E8E0-8A90-70593F6CB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2494D-EFC5-98E6-EA49-6ABF2BB56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1D3D-3131-43FF-8C94-8832551D754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299C4D-FE1D-EDC7-6DB9-3CEA6924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540F2-3B2B-AAF2-49F8-6C320452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C30F-1602-48D6-8253-EE8819D6C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2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618D7-1585-DA33-B766-F5A92834E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125E11-171E-F3F1-6494-E1F2F799E4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202752-2377-C63C-9013-90B316FF9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ABD24-79F1-1A89-8007-A66F48461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1D3D-3131-43FF-8C94-8832551D754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156B4-F4D5-6906-22CD-E2E3A2EB9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DA9C07-82A7-1E43-A591-4F054EA7D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4C30F-1602-48D6-8253-EE8819D6C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5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9AE35E-25BB-AA1E-DC6A-4FA4D89D0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312F1-494B-4888-1E58-42D9CB0BD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E9C33-0EC5-41CE-354F-E64A30E27B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B1D3D-3131-43FF-8C94-8832551D754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21F0B-58F3-045B-4787-FDDD529DC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73476-3340-FD30-3AFE-A5259712E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4C30F-1602-48D6-8253-EE8819D6C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9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eatnorthwest.org/soccer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recreation@greatnorthwest.or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684D35-C199-517F-0EFC-97784F09F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0407" y="743447"/>
            <a:ext cx="3973385" cy="3692028"/>
          </a:xfrm>
          <a:noFill/>
        </p:spPr>
        <p:txBody>
          <a:bodyPr>
            <a:normAutofit/>
          </a:bodyPr>
          <a:lstStyle/>
          <a:p>
            <a:pPr marL="0" marR="0" algn="l">
              <a:spcBef>
                <a:spcPts val="0"/>
              </a:spcBef>
              <a:spcAft>
                <a:spcPts val="800"/>
              </a:spcAft>
            </a:pPr>
            <a:r>
              <a:rPr lang="en-US" sz="5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GNW Spring 2024 Soccer</a:t>
            </a:r>
            <a:br>
              <a:rPr lang="en-US" sz="5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Parents Meeting Agenda</a:t>
            </a:r>
            <a:endParaRPr lang="en-US" sz="5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B13496-0E48-7065-478D-42F66ED2C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0408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Friday, February 2</a:t>
            </a:r>
            <a:r>
              <a:rPr lang="en-US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2024</a:t>
            </a:r>
          </a:p>
          <a:p>
            <a:pPr algn="l"/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Callanen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Hall</a:t>
            </a:r>
          </a:p>
        </p:txBody>
      </p:sp>
      <p:pic>
        <p:nvPicPr>
          <p:cNvPr id="5" name="Picture 4" descr="A logo with a tree and a star&#10;&#10;Description automatically generated">
            <a:extLst>
              <a:ext uri="{FF2B5EF4-FFF2-40B4-BE49-F238E27FC236}">
                <a16:creationId xmlns:a16="http://schemas.microsoft.com/office/drawing/2014/main" id="{ABFC4EA6-8CB5-7546-3062-55D8D95175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" r="602" b="-2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65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72B7-076E-EAB5-C2FD-3E9B68099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13U Age Group (11-13 years old)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080CA-A3A4-7E83-BDE5-A0F3AE9D9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“Middle School Age”</a:t>
            </a:r>
          </a:p>
          <a:p>
            <a:r>
              <a:rPr lang="en-US" dirty="0"/>
              <a:t>5 teams</a:t>
            </a:r>
          </a:p>
          <a:p>
            <a:r>
              <a:rPr lang="en-US" dirty="0"/>
              <a:t>1 hour at 7pm; Fields 1 and 2 (Top or Bottom side)</a:t>
            </a:r>
          </a:p>
          <a:p>
            <a:r>
              <a:rPr lang="en-US" dirty="0"/>
              <a:t>Ball size 5</a:t>
            </a:r>
          </a:p>
          <a:p>
            <a:r>
              <a:rPr lang="en-US" dirty="0"/>
              <a:t>8 games in 8 weeks</a:t>
            </a:r>
          </a:p>
          <a:p>
            <a:r>
              <a:rPr lang="en-US" dirty="0"/>
              <a:t>11 players on the field per team</a:t>
            </a:r>
          </a:p>
          <a:p>
            <a:r>
              <a:rPr lang="en-US" dirty="0"/>
              <a:t>25-minute halves</a:t>
            </a:r>
          </a:p>
          <a:p>
            <a:r>
              <a:rPr lang="en-US" dirty="0"/>
              <a:t>Saturday mornings</a:t>
            </a:r>
          </a:p>
          <a:p>
            <a:pPr lvl="1"/>
            <a:r>
              <a:rPr lang="en-US" dirty="0"/>
              <a:t>Saturdays at 9:00am, 10:30am, or 12:00pm</a:t>
            </a:r>
          </a:p>
          <a:p>
            <a:r>
              <a:rPr lang="en-US" dirty="0"/>
              <a:t>Possible Friday game </a:t>
            </a:r>
            <a:r>
              <a:rPr lang="en-US" b="1" u="sng" dirty="0"/>
              <a:t>ONLY IF</a:t>
            </a:r>
            <a:r>
              <a:rPr lang="en-US" dirty="0"/>
              <a:t> necessary</a:t>
            </a:r>
          </a:p>
          <a:p>
            <a:pPr lvl="1"/>
            <a:r>
              <a:rPr lang="en-US" dirty="0"/>
              <a:t>Fridays at 6:45pm</a:t>
            </a:r>
          </a:p>
        </p:txBody>
      </p:sp>
    </p:spTree>
    <p:extLst>
      <p:ext uri="{BB962C8B-B14F-4D97-AF65-F5344CB8AC3E}">
        <p14:creationId xmlns:p14="http://schemas.microsoft.com/office/powerpoint/2010/main" val="3528365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72B7-076E-EAB5-C2FD-3E9B68099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16U Age Group (14-16 years old)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080CA-A3A4-7E83-BDE5-A0F3AE9D9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“High School JV Age”</a:t>
            </a:r>
          </a:p>
          <a:p>
            <a:r>
              <a:rPr lang="en-US" dirty="0"/>
              <a:t>3 teams (Maybe 4)</a:t>
            </a:r>
          </a:p>
          <a:p>
            <a:r>
              <a:rPr lang="en-US" dirty="0"/>
              <a:t>1 hour at 7pm or 8pm; Fields 5 and 6</a:t>
            </a:r>
          </a:p>
          <a:p>
            <a:r>
              <a:rPr lang="en-US" dirty="0"/>
              <a:t>Ball size 5</a:t>
            </a:r>
          </a:p>
          <a:p>
            <a:r>
              <a:rPr lang="en-US" dirty="0"/>
              <a:t>8 games in 8 weeks</a:t>
            </a:r>
          </a:p>
          <a:p>
            <a:r>
              <a:rPr lang="en-US" dirty="0"/>
              <a:t>5 players on the field per team</a:t>
            </a:r>
          </a:p>
          <a:p>
            <a:pPr lvl="1"/>
            <a:r>
              <a:rPr lang="en-US" dirty="0"/>
              <a:t>5v5 “tactical” or “touch” soccer</a:t>
            </a:r>
          </a:p>
          <a:p>
            <a:r>
              <a:rPr lang="en-US" dirty="0"/>
              <a:t>15-minute halves</a:t>
            </a:r>
          </a:p>
          <a:p>
            <a:r>
              <a:rPr lang="en-US" dirty="0"/>
              <a:t>Saturday mornings</a:t>
            </a:r>
          </a:p>
          <a:p>
            <a:pPr lvl="1"/>
            <a:r>
              <a:rPr lang="en-US" dirty="0"/>
              <a:t>Saturdays at 9:00am, 10:30am, or 12:00pm</a:t>
            </a:r>
          </a:p>
          <a:p>
            <a:r>
              <a:rPr lang="en-US" dirty="0"/>
              <a:t>Possible Friday game ONLY IF necessary</a:t>
            </a:r>
          </a:p>
          <a:p>
            <a:pPr lvl="1"/>
            <a:r>
              <a:rPr lang="en-US" dirty="0"/>
              <a:t>Fridays at 6:45pm</a:t>
            </a:r>
          </a:p>
        </p:txBody>
      </p:sp>
    </p:spTree>
    <p:extLst>
      <p:ext uri="{BB962C8B-B14F-4D97-AF65-F5344CB8AC3E}">
        <p14:creationId xmlns:p14="http://schemas.microsoft.com/office/powerpoint/2010/main" val="3304875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0BB49-1532-348C-DCF8-C55BB177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EC2D8-0D94-8785-DEC7-5391138AB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Referees are staffed by GNW. They’re to officiate games and help teach the players</a:t>
            </a:r>
          </a:p>
          <a:p>
            <a:r>
              <a:rPr lang="en-US" dirty="0"/>
              <a:t>Registration fees include</a:t>
            </a:r>
          </a:p>
          <a:p>
            <a:pPr lvl="1"/>
            <a:r>
              <a:rPr lang="en-US" dirty="0"/>
              <a:t>Team Jersey and socks, Digital induvial and team pictures, Trophy, Team party</a:t>
            </a:r>
          </a:p>
          <a:p>
            <a:r>
              <a:rPr lang="en-US" dirty="0"/>
              <a:t>What your child will need</a:t>
            </a:r>
          </a:p>
          <a:p>
            <a:pPr lvl="1"/>
            <a:r>
              <a:rPr lang="en-US" dirty="0"/>
              <a:t>A correct size ball, Shin guards, Soccer cleats (No front stud!), Water and lots of it, and Shorts (Talk to coach about color of shorts)</a:t>
            </a:r>
          </a:p>
        </p:txBody>
      </p:sp>
    </p:spTree>
    <p:extLst>
      <p:ext uri="{BB962C8B-B14F-4D97-AF65-F5344CB8AC3E}">
        <p14:creationId xmlns:p14="http://schemas.microsoft.com/office/powerpoint/2010/main" val="4098256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B470-B020-BCB3-F1A6-85427E8D5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Information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C1E3B-EE68-E4E1-56D5-600B80E52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  <a:p>
            <a:pPr lvl="1"/>
            <a:r>
              <a:rPr lang="en-US" dirty="0"/>
              <a:t>Once again, we are here for the kids</a:t>
            </a:r>
          </a:p>
          <a:p>
            <a:pPr lvl="1"/>
            <a:r>
              <a:rPr lang="en-US" dirty="0"/>
              <a:t>Refer to GNW Recreation Parental Code of Conduct</a:t>
            </a:r>
          </a:p>
          <a:p>
            <a:pPr lvl="1"/>
            <a:r>
              <a:rPr lang="en-US" dirty="0"/>
              <a:t>Practice/Game cancellations</a:t>
            </a:r>
          </a:p>
          <a:p>
            <a:pPr lvl="2"/>
            <a:r>
              <a:rPr lang="en-US" dirty="0"/>
              <a:t>This will be at the coach’s discretion unless Recreation Manager says otherwise</a:t>
            </a:r>
          </a:p>
          <a:p>
            <a:r>
              <a:rPr lang="en-US" dirty="0"/>
              <a:t>Everything will be posted online on our website</a:t>
            </a:r>
          </a:p>
          <a:p>
            <a:pPr lvl="1"/>
            <a:r>
              <a:rPr lang="en-US" dirty="0"/>
              <a:t>Same QR code from before</a:t>
            </a:r>
          </a:p>
          <a:p>
            <a:pPr lvl="1"/>
            <a:r>
              <a:rPr lang="en-US" dirty="0">
                <a:hlinkClick r:id="rId2"/>
              </a:rPr>
              <a:t>https://www.greatnorthwest.org/soccer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2560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E8020-C464-A14A-21F3-B2AAE15D9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Season Sponsors!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5B89C-62D8-6DF2-FC20-C7E52D3D0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Rush South Texas</a:t>
            </a:r>
          </a:p>
          <a:p>
            <a:pPr lvl="1"/>
            <a:r>
              <a:rPr lang="en-US" dirty="0"/>
              <a:t>Shirt Sponsor for all teams</a:t>
            </a:r>
          </a:p>
          <a:p>
            <a:r>
              <a:rPr lang="en-US" dirty="0"/>
              <a:t>Spectrum</a:t>
            </a:r>
          </a:p>
          <a:p>
            <a:pPr lvl="1"/>
            <a:r>
              <a:rPr lang="en-US" dirty="0"/>
              <a:t>Giving practice shirts to 7 teams (Will be picked at random)</a:t>
            </a:r>
          </a:p>
          <a:p>
            <a:r>
              <a:rPr lang="en-US" dirty="0"/>
              <a:t>Raising Cane’s Leon Valley</a:t>
            </a:r>
          </a:p>
          <a:p>
            <a:pPr lvl="1"/>
            <a:r>
              <a:rPr lang="en-US" dirty="0"/>
              <a:t>Fundraisers! Every Saturday after soccer games 10am-10pm at the </a:t>
            </a:r>
            <a:r>
              <a:rPr lang="en-US" b="1" u="sng" dirty="0"/>
              <a:t>Leon Valley Raising Cane’s (7020 Bandera Rd)</a:t>
            </a:r>
            <a:r>
              <a:rPr lang="en-US" dirty="0"/>
              <a:t> GNW gets 15% back if you say you are with </a:t>
            </a:r>
            <a:r>
              <a:rPr lang="en-US" b="1" u="sng" dirty="0"/>
              <a:t>“GNW Soccer”!</a:t>
            </a:r>
          </a:p>
        </p:txBody>
      </p:sp>
    </p:spTree>
    <p:extLst>
      <p:ext uri="{BB962C8B-B14F-4D97-AF65-F5344CB8AC3E}">
        <p14:creationId xmlns:p14="http://schemas.microsoft.com/office/powerpoint/2010/main" val="3749831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EC953-44C4-DF8D-63BB-4B84BA8FD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GNW Events Coming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8431F-887F-2D9A-D21E-F2976E8C3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Valentines Dance </a:t>
            </a:r>
          </a:p>
          <a:p>
            <a:pPr lvl="1"/>
            <a:r>
              <a:rPr lang="en-US" dirty="0" err="1"/>
              <a:t>Callanen</a:t>
            </a:r>
            <a:r>
              <a:rPr lang="en-US" dirty="0"/>
              <a:t> Hall</a:t>
            </a:r>
          </a:p>
          <a:p>
            <a:pPr lvl="1"/>
            <a:r>
              <a:rPr lang="en-US" dirty="0"/>
              <a:t>Saturday, February 3rd at 6pm</a:t>
            </a:r>
          </a:p>
          <a:p>
            <a:pPr lvl="1"/>
            <a:r>
              <a:rPr lang="en-US" dirty="0"/>
              <a:t>Tickets available now! See flyer that was on your seat.</a:t>
            </a:r>
          </a:p>
          <a:p>
            <a:r>
              <a:rPr lang="en-US" dirty="0"/>
              <a:t>Community Yard Sale</a:t>
            </a:r>
          </a:p>
          <a:p>
            <a:pPr lvl="1"/>
            <a:r>
              <a:rPr lang="en-US" dirty="0"/>
              <a:t>Soccer Fields</a:t>
            </a:r>
          </a:p>
          <a:p>
            <a:pPr lvl="1"/>
            <a:r>
              <a:rPr lang="en-US" dirty="0"/>
              <a:t>Saturday, February 17th, at 9am-3pm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275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746CC-4701-743D-25F9-F3C9ACF63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Referees</a:t>
            </a:r>
            <a:r>
              <a:rPr lang="en-US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AFBA1-13B2-38F7-1B27-C32A29903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Looking for soccer referees. Certifications available</a:t>
            </a:r>
          </a:p>
          <a:p>
            <a:r>
              <a:rPr lang="en-US" dirty="0"/>
              <a:t>$35-$50 per game.</a:t>
            </a:r>
          </a:p>
        </p:txBody>
      </p:sp>
    </p:spTree>
    <p:extLst>
      <p:ext uri="{BB962C8B-B14F-4D97-AF65-F5344CB8AC3E}">
        <p14:creationId xmlns:p14="http://schemas.microsoft.com/office/powerpoint/2010/main" val="3374116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7F4C9-1FC7-6D4B-2DA1-3545FF26E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Questions, Comments, or Concerns?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0410B-0118-7E02-D743-F73FA6797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14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AA243-7C02-8928-07BB-EB8FBF6A8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Agenda for Tonight – Scan Here</a:t>
            </a:r>
          </a:p>
        </p:txBody>
      </p:sp>
      <p:pic>
        <p:nvPicPr>
          <p:cNvPr id="5" name="Content Placeholder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7BF7F18-B6B8-5C85-AF27-806B2EDD3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458619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277B9-FF1B-73C2-D105-AC0D63BE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3D934-821A-E141-AFD6-6469AA668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Jacob Pena</a:t>
            </a:r>
          </a:p>
          <a:p>
            <a:pPr lvl="1"/>
            <a:r>
              <a:rPr lang="en-US" dirty="0"/>
              <a:t>Recreation Manager</a:t>
            </a:r>
          </a:p>
          <a:p>
            <a:pPr lvl="1"/>
            <a:r>
              <a:rPr lang="en-US" dirty="0"/>
              <a:t>Main contact for soccer</a:t>
            </a:r>
          </a:p>
          <a:p>
            <a:pPr lvl="1"/>
            <a:r>
              <a:rPr lang="en-US" dirty="0">
                <a:hlinkClick r:id="rId2"/>
              </a:rPr>
              <a:t>recreation@greatnorthwest.org</a:t>
            </a:r>
            <a:endParaRPr lang="en-US" dirty="0"/>
          </a:p>
          <a:p>
            <a:pPr lvl="1"/>
            <a:r>
              <a:rPr lang="en-US" dirty="0"/>
              <a:t>(210) 485-9034</a:t>
            </a:r>
          </a:p>
        </p:txBody>
      </p:sp>
    </p:spTree>
    <p:extLst>
      <p:ext uri="{BB962C8B-B14F-4D97-AF65-F5344CB8AC3E}">
        <p14:creationId xmlns:p14="http://schemas.microsoft.com/office/powerpoint/2010/main" val="3358992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03D7B-6C6E-F4AB-9603-D1297D188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General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EE75A-B302-6847-504B-7311AFF32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is a recreational league</a:t>
            </a:r>
          </a:p>
          <a:p>
            <a:pPr lvl="1"/>
            <a:r>
              <a:rPr lang="en-US" b="1" u="sng" dirty="0"/>
              <a:t>We are here for THE KIDS</a:t>
            </a:r>
          </a:p>
          <a:p>
            <a:pPr lvl="1"/>
            <a:r>
              <a:rPr lang="en-US" dirty="0"/>
              <a:t>We are here to support, teach, and to help them find the love of soccer</a:t>
            </a:r>
          </a:p>
          <a:p>
            <a:r>
              <a:rPr lang="en-US" dirty="0"/>
              <a:t>Rules based off IFAB, USSF, NFHS rules, and standard 5v5 rules but we make modifications and have our own Rules of Competition</a:t>
            </a:r>
          </a:p>
          <a:p>
            <a:r>
              <a:rPr lang="en-US" dirty="0"/>
              <a:t>Picture days are March 2</a:t>
            </a:r>
            <a:r>
              <a:rPr lang="en-US" baseline="30000" dirty="0"/>
              <a:t>nd</a:t>
            </a:r>
            <a:r>
              <a:rPr lang="en-US" dirty="0"/>
              <a:t> or March 9</a:t>
            </a:r>
            <a:r>
              <a:rPr lang="en-US" baseline="30000" dirty="0"/>
              <a:t>th</a:t>
            </a:r>
            <a:r>
              <a:rPr lang="en-US" dirty="0"/>
              <a:t>. Will send schedule to coaches</a:t>
            </a:r>
          </a:p>
          <a:p>
            <a:r>
              <a:rPr lang="en-US" dirty="0"/>
              <a:t>Last day to request a refund is </a:t>
            </a:r>
            <a:r>
              <a:rPr lang="en-US" b="1" u="sng" dirty="0"/>
              <a:t>Wednesday, February 7th by 12:00pm</a:t>
            </a:r>
          </a:p>
          <a:p>
            <a:r>
              <a:rPr lang="en-US" dirty="0"/>
              <a:t>All practices and games held </a:t>
            </a:r>
            <a:r>
              <a:rPr lang="en-US" b="1" u="sng" dirty="0"/>
              <a:t>at GNW</a:t>
            </a:r>
          </a:p>
          <a:p>
            <a:r>
              <a:rPr lang="en-US" b="1" u="sng" dirty="0"/>
              <a:t>Rosters are final. Official game schedules to come.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476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30CA3-72EE-A3D4-8CB6-7DF78F057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Layout – Where to sit during games?</a:t>
            </a:r>
          </a:p>
        </p:txBody>
      </p:sp>
      <p:pic>
        <p:nvPicPr>
          <p:cNvPr id="5" name="Content Placeholder 4" descr="A aerial view of a field&#10;&#10;Description automatically generated">
            <a:extLst>
              <a:ext uri="{FF2B5EF4-FFF2-40B4-BE49-F238E27FC236}">
                <a16:creationId xmlns:a16="http://schemas.microsoft.com/office/drawing/2014/main" id="{66D26E7B-EDA6-EB81-9FD5-0E1E440F1C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292" y="1370463"/>
            <a:ext cx="6845416" cy="5288085"/>
          </a:xfrm>
        </p:spPr>
      </p:pic>
    </p:spTree>
    <p:extLst>
      <p:ext uri="{BB962C8B-B14F-4D97-AF65-F5344CB8AC3E}">
        <p14:creationId xmlns:p14="http://schemas.microsoft.com/office/powerpoint/2010/main" val="3749152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FAC90-334C-7575-56F1-48187938B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Practices and Games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04DC6-E835-6B48-6BCF-1221C50C5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Practices - Starting Monday, Feb. 5th or Tuesday, Feb. 6th</a:t>
            </a:r>
          </a:p>
          <a:p>
            <a:pPr lvl="1"/>
            <a:r>
              <a:rPr lang="en-US" dirty="0"/>
              <a:t>Twice a week (M/W or T/TH)</a:t>
            </a:r>
          </a:p>
          <a:p>
            <a:pPr lvl="1"/>
            <a:r>
              <a:rPr lang="en-US" dirty="0"/>
              <a:t>The option you selected on your form are your practice days unless you selected “Any”</a:t>
            </a:r>
          </a:p>
          <a:p>
            <a:r>
              <a:rPr lang="en-US" dirty="0"/>
              <a:t>Games - Starting week of Saturday, February 24th</a:t>
            </a:r>
          </a:p>
          <a:p>
            <a:pPr lvl="1"/>
            <a:r>
              <a:rPr lang="en-US" dirty="0"/>
              <a:t>No games March 16th and March 30th</a:t>
            </a:r>
          </a:p>
          <a:p>
            <a:pPr lvl="1"/>
            <a:r>
              <a:rPr lang="en-US" dirty="0"/>
              <a:t>End no later than Saturday, May 11th</a:t>
            </a:r>
          </a:p>
          <a:p>
            <a:pPr lvl="1"/>
            <a:r>
              <a:rPr lang="en-US" dirty="0"/>
              <a:t>“Regular Season” ends Saturday, April 27th</a:t>
            </a:r>
          </a:p>
          <a:p>
            <a:pPr lvl="2"/>
            <a:r>
              <a:rPr lang="en-US" dirty="0"/>
              <a:t>Will be keeping track of true standings</a:t>
            </a:r>
          </a:p>
          <a:p>
            <a:pPr lvl="1"/>
            <a:r>
              <a:rPr lang="en-US" dirty="0"/>
              <a:t>Will have an end of season tournament for all age groups</a:t>
            </a:r>
          </a:p>
          <a:p>
            <a:pPr lvl="2"/>
            <a:r>
              <a:rPr lang="en-US" dirty="0"/>
              <a:t>May 3rd/4th and May 10th/11th</a:t>
            </a:r>
          </a:p>
        </p:txBody>
      </p:sp>
    </p:spTree>
    <p:extLst>
      <p:ext uri="{BB962C8B-B14F-4D97-AF65-F5344CB8AC3E}">
        <p14:creationId xmlns:p14="http://schemas.microsoft.com/office/powerpoint/2010/main" val="914911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DE35-A6C8-864E-9011-5F91245F7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5U Age Group (5 years old and Under)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819EF-1D0E-91F7-2B70-D6FAA5A4A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9 Teams</a:t>
            </a:r>
          </a:p>
          <a:p>
            <a:r>
              <a:rPr lang="en-US" dirty="0"/>
              <a:t>30-45 minute practice at 6pm; Fields 7, 8, 9A, 9B, 10A, 10B</a:t>
            </a:r>
          </a:p>
          <a:p>
            <a:r>
              <a:rPr lang="en-US" dirty="0"/>
              <a:t>Ball size 3</a:t>
            </a:r>
          </a:p>
          <a:p>
            <a:r>
              <a:rPr lang="en-US" dirty="0"/>
              <a:t>All about learning (Parents and kids)</a:t>
            </a:r>
          </a:p>
          <a:p>
            <a:r>
              <a:rPr lang="en-US" dirty="0"/>
              <a:t>8 games in 8 weeks</a:t>
            </a:r>
          </a:p>
          <a:p>
            <a:r>
              <a:rPr lang="en-US" dirty="0"/>
              <a:t>4 players and coach on the field per team</a:t>
            </a:r>
          </a:p>
          <a:p>
            <a:r>
              <a:rPr lang="en-US" dirty="0"/>
              <a:t>8-minute quarters</a:t>
            </a:r>
          </a:p>
          <a:p>
            <a:r>
              <a:rPr lang="en-US" dirty="0"/>
              <a:t>Saturday mornings</a:t>
            </a:r>
          </a:p>
          <a:p>
            <a:pPr lvl="1"/>
            <a:r>
              <a:rPr lang="en-US" dirty="0"/>
              <a:t>Saturdays at 9:00am/10:00am</a:t>
            </a:r>
          </a:p>
          <a:p>
            <a:r>
              <a:rPr lang="en-US" dirty="0"/>
              <a:t>Possible Friday game ONLY IF necessary</a:t>
            </a:r>
          </a:p>
          <a:p>
            <a:pPr lvl="1"/>
            <a:r>
              <a:rPr lang="en-US" dirty="0"/>
              <a:t>Fridays at 6:45pm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660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72B7-076E-EAB5-C2FD-3E9B68099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7U Age Group (6-7 years old)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080CA-A3A4-7E83-BDE5-A0F3AE9D9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4 teams</a:t>
            </a:r>
          </a:p>
          <a:p>
            <a:r>
              <a:rPr lang="en-US" dirty="0"/>
              <a:t>1 hour at 6pm; Fields 6 (Left or Right side of field)</a:t>
            </a:r>
          </a:p>
          <a:p>
            <a:r>
              <a:rPr lang="en-US" dirty="0"/>
              <a:t>Ball size 3</a:t>
            </a:r>
          </a:p>
          <a:p>
            <a:r>
              <a:rPr lang="en-US" dirty="0"/>
              <a:t>9 games in 8 weeks</a:t>
            </a:r>
          </a:p>
          <a:p>
            <a:r>
              <a:rPr lang="en-US" dirty="0"/>
              <a:t>7 players on the field per team</a:t>
            </a:r>
          </a:p>
          <a:p>
            <a:r>
              <a:rPr lang="en-US" dirty="0"/>
              <a:t>10-minute quarters</a:t>
            </a:r>
          </a:p>
          <a:p>
            <a:r>
              <a:rPr lang="en-US" b="1" u="sng" dirty="0"/>
              <a:t>ONE</a:t>
            </a:r>
            <a:r>
              <a:rPr lang="en-US" dirty="0"/>
              <a:t> Friday night and Saturday mornings</a:t>
            </a:r>
          </a:p>
          <a:p>
            <a:pPr lvl="1"/>
            <a:r>
              <a:rPr lang="en-US" dirty="0"/>
              <a:t>Fridays at 6:45pm</a:t>
            </a:r>
          </a:p>
          <a:p>
            <a:pPr lvl="1"/>
            <a:r>
              <a:rPr lang="en-US" dirty="0"/>
              <a:t>Saturdays at 9:00am/10:00am</a:t>
            </a:r>
          </a:p>
        </p:txBody>
      </p:sp>
    </p:spTree>
    <p:extLst>
      <p:ext uri="{BB962C8B-B14F-4D97-AF65-F5344CB8AC3E}">
        <p14:creationId xmlns:p14="http://schemas.microsoft.com/office/powerpoint/2010/main" val="829454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72B7-076E-EAB5-C2FD-3E9B68099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10U Age Group (8-10 years old)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080CA-A3A4-7E83-BDE5-A0F3AE9D9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8 Teams</a:t>
            </a:r>
          </a:p>
          <a:p>
            <a:r>
              <a:rPr lang="en-US" dirty="0"/>
              <a:t>1 hour at 6pm; Fields 3 and 4 (Top or Bottom side)</a:t>
            </a:r>
          </a:p>
          <a:p>
            <a:r>
              <a:rPr lang="en-US" dirty="0"/>
              <a:t>Ball size 4</a:t>
            </a:r>
          </a:p>
          <a:p>
            <a:r>
              <a:rPr lang="en-US" dirty="0"/>
              <a:t>7 games in 8 weeks</a:t>
            </a:r>
          </a:p>
          <a:p>
            <a:r>
              <a:rPr lang="en-US" dirty="0"/>
              <a:t>9 players on the field per team</a:t>
            </a:r>
          </a:p>
          <a:p>
            <a:r>
              <a:rPr lang="en-US" dirty="0"/>
              <a:t>20-minute halves</a:t>
            </a:r>
          </a:p>
          <a:p>
            <a:r>
              <a:rPr lang="en-US" dirty="0"/>
              <a:t>Saturday mornings</a:t>
            </a:r>
          </a:p>
          <a:p>
            <a:pPr lvl="1"/>
            <a:r>
              <a:rPr lang="en-US" dirty="0"/>
              <a:t>Saturdays at 9:00am, 10:30am, or 12:00pm</a:t>
            </a:r>
          </a:p>
          <a:p>
            <a:r>
              <a:rPr lang="en-US" dirty="0"/>
              <a:t>Possible Friday game </a:t>
            </a:r>
            <a:r>
              <a:rPr lang="en-US" b="1" u="sng" dirty="0"/>
              <a:t>ONLY IF </a:t>
            </a:r>
            <a:r>
              <a:rPr lang="en-US" dirty="0"/>
              <a:t>necessary</a:t>
            </a:r>
          </a:p>
          <a:p>
            <a:pPr lvl="1"/>
            <a:r>
              <a:rPr lang="en-US" dirty="0"/>
              <a:t>Fridays at 6:45pm</a:t>
            </a:r>
          </a:p>
        </p:txBody>
      </p:sp>
    </p:spTree>
    <p:extLst>
      <p:ext uri="{BB962C8B-B14F-4D97-AF65-F5344CB8AC3E}">
        <p14:creationId xmlns:p14="http://schemas.microsoft.com/office/powerpoint/2010/main" val="2136974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843</Words>
  <Application>Microsoft Office PowerPoint</Application>
  <PresentationFormat>Widescreen</PresentationFormat>
  <Paragraphs>123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GNW Spring 2024 Soccer Parents Meeting Agenda</vt:lpstr>
      <vt:lpstr>Agenda for Tonight – Scan Here</vt:lpstr>
      <vt:lpstr>Intro</vt:lpstr>
      <vt:lpstr>General Info</vt:lpstr>
      <vt:lpstr>Field Layout – Where to sit during games?</vt:lpstr>
      <vt:lpstr>Practices and Games</vt:lpstr>
      <vt:lpstr>5U Age Group (5 years old and Under)</vt:lpstr>
      <vt:lpstr>7U Age Group (6-7 years old)</vt:lpstr>
      <vt:lpstr>10U Age Group (8-10 years old)</vt:lpstr>
      <vt:lpstr>13U Age Group (11-13 years old)</vt:lpstr>
      <vt:lpstr>16U Age Group (14-16 years old)</vt:lpstr>
      <vt:lpstr>Other Information</vt:lpstr>
      <vt:lpstr>Other Information Cont.</vt:lpstr>
      <vt:lpstr>Season Sponsors!</vt:lpstr>
      <vt:lpstr>GNW Events Coming Up</vt:lpstr>
      <vt:lpstr>Referees!</vt:lpstr>
      <vt:lpstr>Other Questions, Comments, or Concerns?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GNW Fall 2023 Soccer Parents Meeting Agenda</dc:title>
  <dc:creator>Jacob Pena</dc:creator>
  <cp:lastModifiedBy>Jacob Pena</cp:lastModifiedBy>
  <cp:revision>5</cp:revision>
  <dcterms:created xsi:type="dcterms:W3CDTF">2023-09-01T20:45:08Z</dcterms:created>
  <dcterms:modified xsi:type="dcterms:W3CDTF">2024-02-02T23:51:26Z</dcterms:modified>
</cp:coreProperties>
</file>